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7"/>
  </p:handout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D705A-8C90-4800-80AD-41B5E4EF9285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7912-D934-425F-87BD-851740F7E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BC8346-1AD3-46BD-B573-D19AE59E8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AAB1B-31FB-4878-981D-5DB343121530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528225-8199-4013-ADEC-59EDD26356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16.1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solubility?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u="sng" dirty="0" smtClean="0"/>
              <a:t>Solubility</a:t>
            </a:r>
            <a:r>
              <a:rPr lang="en-US" sz="2800" dirty="0" smtClean="0"/>
              <a:t> – the maximum amount of a solute that can be dissolved in a given amount of solvent at a given temp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FF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33CC"/>
                </a:solidFill>
              </a:rPr>
              <a:t>Often expressed in g solute/100 g solvent</a:t>
            </a:r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46663" y="1447800"/>
            <a:ext cx="3471862" cy="456247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Miscible vs. Immiscible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Miscible: liquids that dissolve into each other in all proportions</a:t>
            </a:r>
          </a:p>
          <a:p>
            <a:pPr lvl="1"/>
            <a:r>
              <a:rPr lang="en-US" sz="3200" dirty="0" smtClean="0"/>
              <a:t>Ex: ethanol in water, ethylene glycol in water</a:t>
            </a:r>
          </a:p>
          <a:p>
            <a:pPr lvl="1"/>
            <a:r>
              <a:rPr lang="en-US" sz="3200" dirty="0" smtClean="0"/>
              <a:t>Both liquids are polar or both are </a:t>
            </a:r>
            <a:r>
              <a:rPr lang="en-US" sz="3200" dirty="0" err="1" smtClean="0"/>
              <a:t>nonpolar</a:t>
            </a:r>
            <a:r>
              <a:rPr lang="en-US" sz="3200" dirty="0" smtClean="0"/>
              <a:t> (like dissolves like)</a:t>
            </a:r>
          </a:p>
          <a:p>
            <a:r>
              <a:rPr lang="en-US" sz="3200" dirty="0" smtClean="0"/>
              <a:t>Immiscible: liquids that are insoluble in each other</a:t>
            </a:r>
          </a:p>
          <a:p>
            <a:pPr lvl="1"/>
            <a:r>
              <a:rPr lang="en-US" sz="3200" dirty="0" smtClean="0"/>
              <a:t>Ex: water and oil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classification of solutions?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sz="2800" b="1" i="1" u="sng" dirty="0" smtClean="0"/>
              <a:t>Unsaturated Solution </a:t>
            </a:r>
          </a:p>
          <a:p>
            <a:pPr>
              <a:buFontTx/>
              <a:buNone/>
            </a:pPr>
            <a:r>
              <a:rPr lang="en-US" sz="2800" dirty="0" smtClean="0"/>
              <a:t>    – solution that can dissolve more </a:t>
            </a:r>
          </a:p>
          <a:p>
            <a:pPr>
              <a:buFontTx/>
              <a:buNone/>
            </a:pPr>
            <a:r>
              <a:rPr lang="en-US" sz="2800" dirty="0" smtClean="0"/>
              <a:t>    solute at a given temp</a:t>
            </a:r>
          </a:p>
          <a:p>
            <a:pPr>
              <a:buFontTx/>
              <a:buNone/>
            </a:pPr>
            <a:endParaRPr lang="en-US" sz="2800" dirty="0" smtClean="0"/>
          </a:p>
          <a:p>
            <a:r>
              <a:rPr lang="en-US" sz="2800" b="1" i="1" u="sng" dirty="0" smtClean="0"/>
              <a:t>Saturated Solution</a:t>
            </a:r>
            <a:r>
              <a:rPr lang="en-US" sz="2800" dirty="0" smtClean="0"/>
              <a:t>  - solution that contains all the solute it can hold at a given temp</a:t>
            </a:r>
          </a:p>
          <a:p>
            <a:pPr>
              <a:buFontTx/>
              <a:buNone/>
            </a:pPr>
            <a:endParaRPr lang="en-US" sz="2800" dirty="0" smtClean="0"/>
          </a:p>
          <a:p>
            <a:r>
              <a:rPr lang="en-US" sz="2800" b="1" i="1" u="sng" dirty="0" smtClean="0"/>
              <a:t>Super Saturated Solution –</a:t>
            </a:r>
            <a:r>
              <a:rPr lang="en-US" sz="2800" dirty="0" smtClean="0"/>
              <a:t> solution that contains more solute than a saturated one at the same temp</a:t>
            </a:r>
          </a:p>
        </p:txBody>
      </p:sp>
      <p:pic>
        <p:nvPicPr>
          <p:cNvPr id="15364" name="Picture 5" descr="NE0401013e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37160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ol_curv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30943"/>
            <a:ext cx="7467600" cy="652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146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Solubility</vt:lpstr>
      <vt:lpstr>What is solubility?</vt:lpstr>
      <vt:lpstr>Miscible vs. Immiscible</vt:lpstr>
      <vt:lpstr>What are the classification of solutions?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</dc:title>
  <dc:creator>Jill Renee Marron</dc:creator>
  <cp:lastModifiedBy>Durham Public Schools</cp:lastModifiedBy>
  <cp:revision>38</cp:revision>
  <dcterms:created xsi:type="dcterms:W3CDTF">2013-01-29T19:15:04Z</dcterms:created>
  <dcterms:modified xsi:type="dcterms:W3CDTF">2016-04-11T15:04:03Z</dcterms:modified>
</cp:coreProperties>
</file>